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24299863" cy="43200638"/>
  <p:notesSz cx="6858000" cy="9144000"/>
  <p:defaultTextStyle>
    <a:defPPr>
      <a:defRPr lang="en-US"/>
    </a:defPPr>
    <a:lvl1pPr marL="0" algn="l" defTabSz="1618139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1pPr>
    <a:lvl2pPr marL="1618139" algn="l" defTabSz="1618139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2pPr>
    <a:lvl3pPr marL="3236283" algn="l" defTabSz="1618139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3pPr>
    <a:lvl4pPr marL="4854423" algn="l" defTabSz="1618139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4pPr>
    <a:lvl5pPr marL="6472562" algn="l" defTabSz="1618139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5pPr>
    <a:lvl6pPr marL="8090702" algn="l" defTabSz="1618139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6pPr>
    <a:lvl7pPr marL="9708841" algn="l" defTabSz="1618139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7pPr>
    <a:lvl8pPr marL="11326985" algn="l" defTabSz="1618139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8pPr>
    <a:lvl9pPr marL="12945124" algn="l" defTabSz="1618139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4697" userDrawn="1">
          <p15:clr>
            <a:srgbClr val="A4A3A4"/>
          </p15:clr>
        </p15:guide>
        <p15:guide id="2" pos="765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9" d="100"/>
          <a:sy n="19" d="100"/>
        </p:scale>
        <p:origin x="-3258" y="-84"/>
      </p:cViewPr>
      <p:guideLst>
        <p:guide orient="horz" pos="24700"/>
        <p:guide pos="765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24358911"/>
            <a:ext cx="24299863" cy="18841727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5712" tIns="192856" rIns="385712" bIns="192856"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24299863" cy="24358911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5712" tIns="192856" rIns="385712" bIns="192856"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16707717"/>
            <a:ext cx="24299863" cy="1440021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5712" tIns="192856" rIns="385712" bIns="192856"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0080149"/>
            <a:ext cx="24299863" cy="3216047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5712" tIns="192856" rIns="385712" bIns="192856"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16559" y="31827528"/>
            <a:ext cx="14980159" cy="5556737"/>
          </a:xfrm>
        </p:spPr>
        <p:txBody>
          <a:bodyPr>
            <a:normAutofit/>
          </a:bodyPr>
          <a:lstStyle>
            <a:lvl1pPr marL="0" indent="0" algn="l">
              <a:buNone/>
              <a:defRPr sz="9300">
                <a:solidFill>
                  <a:schemeClr val="tx2"/>
                </a:solidFill>
              </a:defRPr>
            </a:lvl1pPr>
            <a:lvl2pPr marL="19285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8571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7856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7142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9642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15713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349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5428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82E19-6389-468F-A721-68EB35210CB7}" type="datetimeFigureOut">
              <a:rPr lang="it-IT" smtClean="0"/>
              <a:t>21/10/2019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B2A1-14CC-4E59-BE71-2CFBBCAD35C0}" type="slidenum">
              <a:rPr lang="it-IT" smtClean="0"/>
              <a:t>‹N›</a:t>
            </a:fld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72694" y="19731255"/>
            <a:ext cx="19068247" cy="11295707"/>
          </a:xfrm>
          <a:effectLst/>
        </p:spPr>
        <p:txBody>
          <a:bodyPr>
            <a:noAutofit/>
          </a:bodyPr>
          <a:lstStyle>
            <a:lvl1pPr marL="2699985" indent="-1928561" algn="l">
              <a:defRPr sz="228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82E19-6389-468F-A721-68EB35210CB7}" type="datetimeFigureOut">
              <a:rPr lang="it-IT" smtClean="0"/>
              <a:t>21/10/2019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B2A1-14CC-4E59-BE71-2CFBBCAD35C0}" type="slidenum">
              <a:rPr lang="it-IT" smtClean="0"/>
              <a:t>‹N›</a:t>
            </a:fld>
            <a:endParaRPr lang="it-IT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3037483" y="4608068"/>
            <a:ext cx="17009904" cy="2188832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4358911"/>
            <a:ext cx="24299863" cy="18841727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5712" tIns="192856" rIns="385712" bIns="192856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4299863" cy="24358911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5712" tIns="192856" rIns="385712" bIns="192856"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16707717"/>
            <a:ext cx="24299863" cy="1440021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5712" tIns="192856" rIns="385712" bIns="192856"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0080149"/>
            <a:ext cx="24299863" cy="3216047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5712" tIns="192856" rIns="385712" bIns="192856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3145" y="13686174"/>
            <a:ext cx="15856208" cy="15265397"/>
          </a:xfrm>
          <a:effectLst/>
        </p:spPr>
        <p:txBody>
          <a:bodyPr anchor="b"/>
          <a:lstStyle>
            <a:lvl1pPr algn="r">
              <a:defRPr sz="19400" b="1" cap="none" baseline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74559" y="29024120"/>
            <a:ext cx="15866381" cy="5262818"/>
          </a:xfrm>
        </p:spPr>
        <p:txBody>
          <a:bodyPr anchor="t"/>
          <a:lstStyle>
            <a:lvl1pPr marL="0" indent="0" algn="r">
              <a:buNone/>
              <a:defRPr sz="8400">
                <a:solidFill>
                  <a:schemeClr val="tx2"/>
                </a:solidFill>
              </a:defRPr>
            </a:lvl1pPr>
            <a:lvl2pPr marL="1928561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2pPr>
            <a:lvl3pPr marL="3857122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3pPr>
            <a:lvl4pPr marL="5785683" indent="0">
              <a:buNone/>
              <a:defRPr sz="5900">
                <a:solidFill>
                  <a:schemeClr val="tx1">
                    <a:tint val="75000"/>
                  </a:schemeClr>
                </a:solidFill>
              </a:defRPr>
            </a:lvl4pPr>
            <a:lvl5pPr marL="7714244" indent="0">
              <a:buNone/>
              <a:defRPr sz="5900">
                <a:solidFill>
                  <a:schemeClr val="tx1">
                    <a:tint val="75000"/>
                  </a:schemeClr>
                </a:solidFill>
              </a:defRPr>
            </a:lvl5pPr>
            <a:lvl6pPr marL="9642805" indent="0">
              <a:buNone/>
              <a:defRPr sz="5900">
                <a:solidFill>
                  <a:schemeClr val="tx1">
                    <a:tint val="75000"/>
                  </a:schemeClr>
                </a:solidFill>
              </a:defRPr>
            </a:lvl6pPr>
            <a:lvl7pPr marL="11571366" indent="0">
              <a:buNone/>
              <a:defRPr sz="5900">
                <a:solidFill>
                  <a:schemeClr val="tx1">
                    <a:tint val="75000"/>
                  </a:schemeClr>
                </a:solidFill>
              </a:defRPr>
            </a:lvl7pPr>
            <a:lvl8pPr marL="13499927" indent="0">
              <a:buNone/>
              <a:defRPr sz="5900">
                <a:solidFill>
                  <a:schemeClr val="tx1">
                    <a:tint val="75000"/>
                  </a:schemeClr>
                </a:solidFill>
              </a:defRPr>
            </a:lvl8pPr>
            <a:lvl9pPr marL="15428488" indent="0">
              <a:buNone/>
              <a:defRPr sz="5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82E19-6389-468F-A721-68EB35210CB7}" type="datetimeFigureOut">
              <a:rPr lang="it-IT" smtClean="0"/>
              <a:t>21/10/2019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B2A1-14CC-4E59-BE71-2CFBBCAD35C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82E19-6389-468F-A721-68EB35210CB7}" type="datetimeFigureOut">
              <a:rPr lang="it-IT" smtClean="0"/>
              <a:t>21/10/2019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B2A1-14CC-4E59-BE71-2CFBBCAD35C0}" type="slidenum">
              <a:rPr lang="it-IT" smtClean="0"/>
              <a:t>‹N›</a:t>
            </a:fld>
            <a:endParaRPr lang="it-IT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37480" y="4608062"/>
            <a:ext cx="8893750" cy="2188832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12344330" y="4608068"/>
            <a:ext cx="8893750" cy="2188832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37483" y="4608068"/>
            <a:ext cx="8893750" cy="4030056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101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1928561" indent="0">
              <a:buNone/>
              <a:defRPr sz="8400" b="1"/>
            </a:lvl2pPr>
            <a:lvl3pPr marL="3857122" indent="0">
              <a:buNone/>
              <a:defRPr sz="7600" b="1"/>
            </a:lvl3pPr>
            <a:lvl4pPr marL="5785683" indent="0">
              <a:buNone/>
              <a:defRPr sz="6700" b="1"/>
            </a:lvl4pPr>
            <a:lvl5pPr marL="7714244" indent="0">
              <a:buNone/>
              <a:defRPr sz="6700" b="1"/>
            </a:lvl5pPr>
            <a:lvl6pPr marL="9642805" indent="0">
              <a:buNone/>
              <a:defRPr sz="6700" b="1"/>
            </a:lvl6pPr>
            <a:lvl7pPr marL="11571366" indent="0">
              <a:buNone/>
              <a:defRPr sz="6700" b="1"/>
            </a:lvl7pPr>
            <a:lvl8pPr marL="13499927" indent="0">
              <a:buNone/>
              <a:defRPr sz="6700" b="1"/>
            </a:lvl8pPr>
            <a:lvl9pPr marL="15428488" indent="0">
              <a:buNone/>
              <a:defRPr sz="67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73218" y="8821088"/>
            <a:ext cx="8893750" cy="17280255"/>
          </a:xfrm>
        </p:spPr>
        <p:txBody>
          <a:bodyPr>
            <a:normAutofit/>
          </a:bodyPr>
          <a:lstStyle>
            <a:lvl1pPr>
              <a:defRPr sz="7600"/>
            </a:lvl1pPr>
            <a:lvl2pPr>
              <a:defRPr sz="7600"/>
            </a:lvl2pPr>
            <a:lvl3pPr>
              <a:defRPr sz="6700"/>
            </a:lvl3pPr>
            <a:lvl4pPr>
              <a:defRPr sz="6700"/>
            </a:lvl4pPr>
            <a:lvl5pPr>
              <a:defRPr sz="6700"/>
            </a:lvl5pPr>
            <a:lvl6pPr>
              <a:defRPr sz="6700"/>
            </a:lvl6pPr>
            <a:lvl7pPr>
              <a:defRPr sz="6700"/>
            </a:lvl7pPr>
            <a:lvl8pPr>
              <a:defRPr sz="6700"/>
            </a:lvl8pPr>
            <a:lvl9pPr>
              <a:defRPr sz="67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50044" y="4608068"/>
            <a:ext cx="8893750" cy="4030056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101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1928561" indent="0">
              <a:buNone/>
              <a:defRPr sz="8400" b="1"/>
            </a:lvl2pPr>
            <a:lvl3pPr marL="3857122" indent="0">
              <a:buNone/>
              <a:defRPr sz="7600" b="1"/>
            </a:lvl3pPr>
            <a:lvl4pPr marL="5785683" indent="0">
              <a:buNone/>
              <a:defRPr sz="6700" b="1"/>
            </a:lvl4pPr>
            <a:lvl5pPr marL="7714244" indent="0">
              <a:buNone/>
              <a:defRPr sz="6700" b="1"/>
            </a:lvl5pPr>
            <a:lvl6pPr marL="9642805" indent="0">
              <a:buNone/>
              <a:defRPr sz="6700" b="1"/>
            </a:lvl6pPr>
            <a:lvl7pPr marL="11571366" indent="0">
              <a:buNone/>
              <a:defRPr sz="6700" b="1"/>
            </a:lvl7pPr>
            <a:lvl8pPr marL="13499927" indent="0">
              <a:buNone/>
              <a:defRPr sz="6700" b="1"/>
            </a:lvl8pPr>
            <a:lvl9pPr marL="15428488" indent="0">
              <a:buNone/>
              <a:defRPr sz="6700" b="1"/>
            </a:lvl9pPr>
          </a:lstStyle>
          <a:p>
            <a:pPr marL="0" lvl="0" indent="0" algn="ctr" defTabSz="3857122" rtl="0" eaLnBrk="1" latinLnBrk="0" hangingPunct="1">
              <a:spcBef>
                <a:spcPct val="20000"/>
              </a:spcBef>
              <a:spcAft>
                <a:spcPts val="1265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3993" y="8812930"/>
            <a:ext cx="8893750" cy="17280255"/>
          </a:xfrm>
        </p:spPr>
        <p:txBody>
          <a:bodyPr>
            <a:normAutofit/>
          </a:bodyPr>
          <a:lstStyle>
            <a:lvl1pPr>
              <a:defRPr sz="7600"/>
            </a:lvl1pPr>
            <a:lvl2pPr>
              <a:defRPr sz="7600"/>
            </a:lvl2pPr>
            <a:lvl3pPr>
              <a:defRPr sz="6700"/>
            </a:lvl3pPr>
            <a:lvl4pPr>
              <a:defRPr sz="6700"/>
            </a:lvl4pPr>
            <a:lvl5pPr>
              <a:defRPr sz="6700"/>
            </a:lvl5pPr>
            <a:lvl6pPr>
              <a:defRPr sz="6700"/>
            </a:lvl6pPr>
            <a:lvl7pPr>
              <a:defRPr sz="6700"/>
            </a:lvl7pPr>
            <a:lvl8pPr>
              <a:defRPr sz="6700"/>
            </a:lvl8pPr>
            <a:lvl9pPr>
              <a:defRPr sz="67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82E19-6389-468F-A721-68EB35210CB7}" type="datetimeFigureOut">
              <a:rPr lang="it-IT" smtClean="0"/>
              <a:t>21/10/2019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B2A1-14CC-4E59-BE71-2CFBBCAD35C0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82E19-6389-468F-A721-68EB35210CB7}" type="datetimeFigureOut">
              <a:rPr lang="it-IT" smtClean="0"/>
              <a:t>21/10/2019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B2A1-14CC-4E59-BE71-2CFBBCAD35C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82E19-6389-468F-A721-68EB35210CB7}" type="datetimeFigureOut">
              <a:rPr lang="it-IT" smtClean="0"/>
              <a:t>21/10/2019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B2A1-14CC-4E59-BE71-2CFBBCAD35C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9867" y="13920209"/>
            <a:ext cx="9662770" cy="7927632"/>
          </a:xfrm>
          <a:effectLst/>
        </p:spPr>
        <p:txBody>
          <a:bodyPr anchor="b">
            <a:noAutofit/>
          </a:bodyPr>
          <a:lstStyle>
            <a:lvl1pPr marL="964281" indent="-964281" algn="l">
              <a:defRPr sz="11800" b="1">
                <a:effectLst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07108" y="4608068"/>
            <a:ext cx="10675264" cy="30833400"/>
          </a:xfrm>
        </p:spPr>
        <p:txBody>
          <a:bodyPr anchor="ctr"/>
          <a:lstStyle>
            <a:lvl1pPr>
              <a:defRPr sz="9300"/>
            </a:lvl1pPr>
            <a:lvl2pPr>
              <a:defRPr sz="8400"/>
            </a:lvl2pPr>
            <a:lvl3pPr>
              <a:defRPr sz="7600"/>
            </a:lvl3pPr>
            <a:lvl4pPr>
              <a:defRPr sz="6700"/>
            </a:lvl4pPr>
            <a:lvl5pPr>
              <a:defRPr sz="5900"/>
            </a:lvl5pPr>
            <a:lvl6pPr>
              <a:defRPr sz="8400"/>
            </a:lvl6pPr>
            <a:lvl7pPr>
              <a:defRPr sz="8400"/>
            </a:lvl7pPr>
            <a:lvl8pPr>
              <a:defRPr sz="8400"/>
            </a:lvl8pPr>
            <a:lvl9pPr>
              <a:defRPr sz="8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8808" y="22033724"/>
            <a:ext cx="9005246" cy="13477478"/>
          </a:xfrm>
        </p:spPr>
        <p:txBody>
          <a:bodyPr/>
          <a:lstStyle>
            <a:lvl1pPr marL="0" indent="0">
              <a:buNone/>
              <a:defRPr sz="5900"/>
            </a:lvl1pPr>
            <a:lvl2pPr marL="1928561" indent="0">
              <a:buNone/>
              <a:defRPr sz="5100"/>
            </a:lvl2pPr>
            <a:lvl3pPr marL="3857122" indent="0">
              <a:buNone/>
              <a:defRPr sz="4200"/>
            </a:lvl3pPr>
            <a:lvl4pPr marL="5785683" indent="0">
              <a:buNone/>
              <a:defRPr sz="3800"/>
            </a:lvl4pPr>
            <a:lvl5pPr marL="7714244" indent="0">
              <a:buNone/>
              <a:defRPr sz="3800"/>
            </a:lvl5pPr>
            <a:lvl6pPr marL="9642805" indent="0">
              <a:buNone/>
              <a:defRPr sz="3800"/>
            </a:lvl6pPr>
            <a:lvl7pPr marL="11571366" indent="0">
              <a:buNone/>
              <a:defRPr sz="3800"/>
            </a:lvl7pPr>
            <a:lvl8pPr marL="13499927" indent="0">
              <a:buNone/>
              <a:defRPr sz="3800"/>
            </a:lvl8pPr>
            <a:lvl9pPr marL="15428488" indent="0">
              <a:buNone/>
              <a:defRPr sz="3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82E19-6389-468F-A721-68EB35210CB7}" type="datetimeFigureOut">
              <a:rPr lang="it-IT" smtClean="0"/>
              <a:t>21/10/2019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B2A1-14CC-4E59-BE71-2CFBBCAD35C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4358911"/>
            <a:ext cx="24299863" cy="18841727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5712" tIns="192856" rIns="385712" bIns="192856"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24299863" cy="24358911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5712" tIns="192856" rIns="385712" bIns="192856"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16707717"/>
            <a:ext cx="24299863" cy="1440021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5712" tIns="192856" rIns="385712" bIns="192856"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0080149"/>
            <a:ext cx="24299863" cy="3216047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5712" tIns="192856" rIns="385712" bIns="192856"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892623" y="7200106"/>
            <a:ext cx="10934938" cy="197030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8400"/>
            </a:lvl1pPr>
            <a:lvl2pPr marL="1928561" indent="0">
              <a:buNone/>
              <a:defRPr sz="11800"/>
            </a:lvl2pPr>
            <a:lvl3pPr marL="3857122" indent="0">
              <a:buNone/>
              <a:defRPr sz="10100"/>
            </a:lvl3pPr>
            <a:lvl4pPr marL="5785683" indent="0">
              <a:buNone/>
              <a:defRPr sz="8400"/>
            </a:lvl4pPr>
            <a:lvl5pPr marL="7714244" indent="0">
              <a:buNone/>
              <a:defRPr sz="8400"/>
            </a:lvl5pPr>
            <a:lvl6pPr marL="9642805" indent="0">
              <a:buNone/>
              <a:defRPr sz="8400"/>
            </a:lvl6pPr>
            <a:lvl7pPr marL="11571366" indent="0">
              <a:buNone/>
              <a:defRPr sz="8400"/>
            </a:lvl7pPr>
            <a:lvl8pPr marL="13499927" indent="0">
              <a:buNone/>
              <a:defRPr sz="8400"/>
            </a:lvl8pPr>
            <a:lvl9pPr marL="15428488" indent="0">
              <a:buNone/>
              <a:defRPr sz="84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32954" y="6365360"/>
            <a:ext cx="9816980" cy="13625524"/>
          </a:xfrm>
        </p:spPr>
        <p:txBody>
          <a:bodyPr anchor="b"/>
          <a:lstStyle>
            <a:lvl1pPr marL="771424" indent="-771424">
              <a:buFont typeface="Georgia" pitchFamily="18" charset="0"/>
              <a:buChar char="*"/>
              <a:defRPr sz="6700"/>
            </a:lvl1pPr>
            <a:lvl2pPr marL="1928561" indent="0">
              <a:buNone/>
              <a:defRPr sz="5100"/>
            </a:lvl2pPr>
            <a:lvl3pPr marL="3857122" indent="0">
              <a:buNone/>
              <a:defRPr sz="4200"/>
            </a:lvl3pPr>
            <a:lvl4pPr marL="5785683" indent="0">
              <a:buNone/>
              <a:defRPr sz="3800"/>
            </a:lvl4pPr>
            <a:lvl5pPr marL="7714244" indent="0">
              <a:buNone/>
              <a:defRPr sz="3800"/>
            </a:lvl5pPr>
            <a:lvl6pPr marL="9642805" indent="0">
              <a:buNone/>
              <a:defRPr sz="3800"/>
            </a:lvl6pPr>
            <a:lvl7pPr marL="11571366" indent="0">
              <a:buNone/>
              <a:defRPr sz="3800"/>
            </a:lvl7pPr>
            <a:lvl8pPr marL="13499927" indent="0">
              <a:buNone/>
              <a:defRPr sz="3800"/>
            </a:lvl8pPr>
            <a:lvl9pPr marL="15428488" indent="0">
              <a:buNone/>
              <a:defRPr sz="3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82E19-6389-468F-A721-68EB35210CB7}" type="datetimeFigureOut">
              <a:rPr lang="it-IT" smtClean="0"/>
              <a:t>21/10/2019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B2A1-14CC-4E59-BE71-2CFBBCAD35C0}" type="slidenum">
              <a:rPr lang="it-IT" smtClean="0"/>
              <a:t>‹N›</a:t>
            </a:fld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2689" y="28122752"/>
            <a:ext cx="16964031" cy="7200106"/>
          </a:xfrm>
        </p:spPr>
        <p:txBody>
          <a:bodyPr anchor="b">
            <a:noAutofit/>
          </a:bodyPr>
          <a:lstStyle>
            <a:lvl1pPr algn="l">
              <a:defRPr sz="19400" b="1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62472" y="4608062"/>
            <a:ext cx="17009904" cy="21888323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82E19-6389-468F-A721-68EB35210CB7}" type="datetimeFigureOut">
              <a:rPr lang="it-IT" smtClean="0"/>
              <a:t>21/10/2019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B2A1-14CC-4E59-BE71-2CFBBCAD35C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066072" y="2371799"/>
            <a:ext cx="5467469" cy="32997898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33716" y="4608065"/>
            <a:ext cx="12833663" cy="30833394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82E19-6389-468F-A721-68EB35210CB7}" type="datetimeFigureOut">
              <a:rPr lang="it-IT" smtClean="0"/>
              <a:t>21/10/2019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B2A1-14CC-4E59-BE71-2CFBBCAD35C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2160475"/>
            <a:ext cx="24299863" cy="11040163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5712" tIns="192856" rIns="385712" bIns="192856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4299863" cy="32160475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5712" tIns="192856" rIns="385712" bIns="192856"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3737698"/>
            <a:ext cx="24299863" cy="1440021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5712" tIns="192856" rIns="385712" bIns="192856"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0080149"/>
            <a:ext cx="24299863" cy="3216047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5712" tIns="192856" rIns="385712" bIns="192856"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65605" y="27541623"/>
            <a:ext cx="17306772" cy="7200106"/>
          </a:xfrm>
          <a:prstGeom prst="rect">
            <a:avLst/>
          </a:prstGeom>
          <a:effectLst/>
        </p:spPr>
        <p:txBody>
          <a:bodyPr vert="horz" lIns="385712" tIns="192856" rIns="385712" bIns="192856" rtlCol="0" anchor="t" anchorCtr="0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37483" y="4612730"/>
            <a:ext cx="17009904" cy="21888323"/>
          </a:xfrm>
          <a:prstGeom prst="rect">
            <a:avLst/>
          </a:prstGeom>
        </p:spPr>
        <p:txBody>
          <a:bodyPr vert="horz" lIns="385712" tIns="192856" rIns="385712" bIns="192856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402408" y="38880577"/>
            <a:ext cx="6682462" cy="2300034"/>
          </a:xfrm>
          <a:prstGeom prst="rect">
            <a:avLst/>
          </a:prstGeom>
        </p:spPr>
        <p:txBody>
          <a:bodyPr vert="horz" lIns="385712" tIns="192856" rIns="385712" bIns="192856" rtlCol="0" anchor="ctr"/>
          <a:lstStyle>
            <a:lvl1pPr algn="r">
              <a:defRPr sz="46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0082E19-6389-468F-A721-68EB35210CB7}" type="datetimeFigureOut">
              <a:rPr lang="it-IT" smtClean="0"/>
              <a:t>21/10/2019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14992" y="38880577"/>
            <a:ext cx="8909952" cy="2300034"/>
          </a:xfrm>
          <a:prstGeom prst="rect">
            <a:avLst/>
          </a:prstGeom>
        </p:spPr>
        <p:txBody>
          <a:bodyPr vert="horz" lIns="385712" tIns="192856" rIns="385712" bIns="192856" rtlCol="0" anchor="ctr"/>
          <a:lstStyle>
            <a:lvl1pPr algn="l">
              <a:defRPr sz="46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24943" y="38880577"/>
            <a:ext cx="4859973" cy="2300034"/>
          </a:xfrm>
          <a:prstGeom prst="rect">
            <a:avLst/>
          </a:prstGeom>
        </p:spPr>
        <p:txBody>
          <a:bodyPr vert="horz" lIns="385712" tIns="192856" rIns="385712" bIns="192856" rtlCol="0" anchor="ctr"/>
          <a:lstStyle>
            <a:lvl1pPr algn="ctr">
              <a:defRPr sz="5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01AB2A1-14CC-4E59-BE71-2CFBBCAD35C0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1349993" indent="-1349993" algn="r" defTabSz="3857122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194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964281" indent="-771424" algn="l" defTabSz="3857122" rtl="0" eaLnBrk="1" latinLnBrk="0" hangingPunct="1">
        <a:spcBef>
          <a:spcPct val="20000"/>
        </a:spcBef>
        <a:spcAft>
          <a:spcPts val="1265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9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314273" indent="-771424" algn="l" defTabSz="3857122" rtl="0" eaLnBrk="1" latinLnBrk="0" hangingPunct="1">
        <a:spcBef>
          <a:spcPct val="20000"/>
        </a:spcBef>
        <a:spcAft>
          <a:spcPts val="1265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8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3471410" indent="-771424" algn="l" defTabSz="3857122" rtl="0" eaLnBrk="1" latinLnBrk="0" hangingPunct="1">
        <a:spcBef>
          <a:spcPct val="20000"/>
        </a:spcBef>
        <a:spcAft>
          <a:spcPts val="1265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7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4628546" indent="-771424" algn="l" defTabSz="3857122" rtl="0" eaLnBrk="1" latinLnBrk="0" hangingPunct="1">
        <a:spcBef>
          <a:spcPct val="20000"/>
        </a:spcBef>
        <a:spcAft>
          <a:spcPts val="1265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6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5862826" indent="-771424" algn="l" defTabSz="3857122" rtl="0" eaLnBrk="1" latinLnBrk="0" hangingPunct="1">
        <a:spcBef>
          <a:spcPct val="20000"/>
        </a:spcBef>
        <a:spcAft>
          <a:spcPts val="1265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5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7019962" indent="-771424" algn="l" defTabSz="3857122" rtl="0" eaLnBrk="1" latinLnBrk="0" hangingPunct="1">
        <a:spcBef>
          <a:spcPct val="20000"/>
        </a:spcBef>
        <a:spcAft>
          <a:spcPts val="1265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5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8292812" indent="-771424" algn="l" defTabSz="3857122" rtl="0" eaLnBrk="1" latinLnBrk="0" hangingPunct="1">
        <a:spcBef>
          <a:spcPct val="20000"/>
        </a:spcBef>
        <a:spcAft>
          <a:spcPts val="1265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5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9642805" indent="-771424" algn="l" defTabSz="3857122" rtl="0" eaLnBrk="1" latinLnBrk="0" hangingPunct="1">
        <a:spcBef>
          <a:spcPct val="20000"/>
        </a:spcBef>
        <a:spcAft>
          <a:spcPts val="1265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5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0915655" indent="-771424" algn="l" defTabSz="3857122" rtl="0" eaLnBrk="1" latinLnBrk="0" hangingPunct="1">
        <a:spcBef>
          <a:spcPct val="20000"/>
        </a:spcBef>
        <a:spcAft>
          <a:spcPts val="1265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5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57122" rtl="0" eaLnBrk="1" latinLnBrk="0" hangingPunct="1">
        <a:defRPr sz="7600" kern="1200">
          <a:solidFill>
            <a:schemeClr val="tx1"/>
          </a:solidFill>
          <a:latin typeface="+mn-lt"/>
          <a:ea typeface="+mn-ea"/>
          <a:cs typeface="+mn-cs"/>
        </a:defRPr>
      </a:lvl1pPr>
      <a:lvl2pPr marL="1928561" algn="l" defTabSz="3857122" rtl="0" eaLnBrk="1" latinLnBrk="0" hangingPunct="1">
        <a:defRPr sz="7600" kern="1200">
          <a:solidFill>
            <a:schemeClr val="tx1"/>
          </a:solidFill>
          <a:latin typeface="+mn-lt"/>
          <a:ea typeface="+mn-ea"/>
          <a:cs typeface="+mn-cs"/>
        </a:defRPr>
      </a:lvl2pPr>
      <a:lvl3pPr marL="3857122" algn="l" defTabSz="3857122" rtl="0" eaLnBrk="1" latinLnBrk="0" hangingPunct="1">
        <a:defRPr sz="7600" kern="1200">
          <a:solidFill>
            <a:schemeClr val="tx1"/>
          </a:solidFill>
          <a:latin typeface="+mn-lt"/>
          <a:ea typeface="+mn-ea"/>
          <a:cs typeface="+mn-cs"/>
        </a:defRPr>
      </a:lvl3pPr>
      <a:lvl4pPr marL="5785683" algn="l" defTabSz="3857122" rtl="0" eaLnBrk="1" latinLnBrk="0" hangingPunct="1">
        <a:defRPr sz="7600" kern="1200">
          <a:solidFill>
            <a:schemeClr val="tx1"/>
          </a:solidFill>
          <a:latin typeface="+mn-lt"/>
          <a:ea typeface="+mn-ea"/>
          <a:cs typeface="+mn-cs"/>
        </a:defRPr>
      </a:lvl4pPr>
      <a:lvl5pPr marL="7714244" algn="l" defTabSz="3857122" rtl="0" eaLnBrk="1" latinLnBrk="0" hangingPunct="1">
        <a:defRPr sz="7600" kern="1200">
          <a:solidFill>
            <a:schemeClr val="tx1"/>
          </a:solidFill>
          <a:latin typeface="+mn-lt"/>
          <a:ea typeface="+mn-ea"/>
          <a:cs typeface="+mn-cs"/>
        </a:defRPr>
      </a:lvl5pPr>
      <a:lvl6pPr marL="9642805" algn="l" defTabSz="3857122" rtl="0" eaLnBrk="1" latinLnBrk="0" hangingPunct="1">
        <a:defRPr sz="7600" kern="1200">
          <a:solidFill>
            <a:schemeClr val="tx1"/>
          </a:solidFill>
          <a:latin typeface="+mn-lt"/>
          <a:ea typeface="+mn-ea"/>
          <a:cs typeface="+mn-cs"/>
        </a:defRPr>
      </a:lvl6pPr>
      <a:lvl7pPr marL="11571366" algn="l" defTabSz="3857122" rtl="0" eaLnBrk="1" latinLnBrk="0" hangingPunct="1">
        <a:defRPr sz="7600" kern="1200">
          <a:solidFill>
            <a:schemeClr val="tx1"/>
          </a:solidFill>
          <a:latin typeface="+mn-lt"/>
          <a:ea typeface="+mn-ea"/>
          <a:cs typeface="+mn-cs"/>
        </a:defRPr>
      </a:lvl7pPr>
      <a:lvl8pPr marL="13499927" algn="l" defTabSz="3857122" rtl="0" eaLnBrk="1" latinLnBrk="0" hangingPunct="1">
        <a:defRPr sz="7600" kern="1200">
          <a:solidFill>
            <a:schemeClr val="tx1"/>
          </a:solidFill>
          <a:latin typeface="+mn-lt"/>
          <a:ea typeface="+mn-ea"/>
          <a:cs typeface="+mn-cs"/>
        </a:defRPr>
      </a:lvl8pPr>
      <a:lvl9pPr marL="15428488" algn="l" defTabSz="3857122" rtl="0" eaLnBrk="1" latinLnBrk="0" hangingPunct="1">
        <a:defRPr sz="7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1"/>
            <a:ext cx="24299863" cy="43199756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222"/>
          <a:stretch/>
        </p:blipFill>
        <p:spPr>
          <a:xfrm>
            <a:off x="330929" y="39075311"/>
            <a:ext cx="3944051" cy="3846684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4605915" y="39760984"/>
            <a:ext cx="14737237" cy="3647051"/>
          </a:xfrm>
          <a:prstGeom prst="rect">
            <a:avLst/>
          </a:prstGeom>
          <a:noFill/>
        </p:spPr>
        <p:txBody>
          <a:bodyPr wrap="square" lIns="91337" tIns="45670" rIns="91337" bIns="45670" rtlCol="0">
            <a:spAutoFit/>
          </a:bodyPr>
          <a:lstStyle/>
          <a:p>
            <a:pPr algn="ctr"/>
            <a:r>
              <a:rPr lang="en-US" sz="9700" b="1" i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symposium </a:t>
            </a:r>
            <a:r>
              <a:rPr lang="en-US" sz="9700" b="1" i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2019</a:t>
            </a:r>
            <a:endParaRPr lang="it-IT" sz="8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6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Rome, ISS, </a:t>
            </a:r>
            <a:r>
              <a:rPr lang="it-IT" sz="67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Pocchiari</a:t>
            </a:r>
            <a:r>
              <a:rPr lang="it-IT" sz="6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seminar room </a:t>
            </a:r>
            <a:r>
              <a:rPr lang="it-IT" sz="67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November</a:t>
            </a:r>
            <a:r>
              <a:rPr lang="it-IT" sz="6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</a:t>
            </a:r>
            <a:r>
              <a:rPr lang="it-IT" sz="6700" b="1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 </a:t>
            </a:r>
            <a:r>
              <a:rPr lang="it-IT" sz="6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- 8</a:t>
            </a:r>
            <a:r>
              <a:rPr lang="it-IT" sz="6700" b="1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it-IT" sz="6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2019</a:t>
            </a:r>
            <a:endParaRPr lang="it-IT" sz="67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-3" y="1862355"/>
            <a:ext cx="24299863" cy="36933034"/>
          </a:xfrm>
          <a:prstGeom prst="rect">
            <a:avLst/>
          </a:prstGeom>
          <a:gradFill flip="none" rotWithShape="1">
            <a:gsLst>
              <a:gs pos="59000">
                <a:schemeClr val="bg1"/>
              </a:gs>
              <a:gs pos="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endParaRPr lang="it-IT" sz="9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3143" y="39073598"/>
            <a:ext cx="4564516" cy="38483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0982" y="38905368"/>
            <a:ext cx="6767081" cy="118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ttangolo 10"/>
          <p:cNvSpPr/>
          <p:nvPr/>
        </p:nvSpPr>
        <p:spPr>
          <a:xfrm>
            <a:off x="-3" y="-445868"/>
            <a:ext cx="24299863" cy="2308223"/>
          </a:xfrm>
          <a:prstGeom prst="rect">
            <a:avLst/>
          </a:prstGeom>
          <a:solidFill>
            <a:srgbClr val="4472C4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337" tIns="45670" rIns="91337" bIns="4567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 defTabSz="913354">
              <a:defRPr/>
            </a:pPr>
            <a:r>
              <a:rPr lang="en-US" sz="7200" b="1" kern="0" dirty="0">
                <a:solidFill>
                  <a:sysClr val="window" lastClr="FFFF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Non Animal Methodologies (NAMs):</a:t>
            </a:r>
          </a:p>
          <a:p>
            <a:pPr algn="ctr" defTabSz="913354">
              <a:defRPr/>
            </a:pPr>
            <a:r>
              <a:rPr lang="en-US" sz="7200" b="1" kern="0" dirty="0">
                <a:solidFill>
                  <a:sysClr val="window" lastClr="FFFF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research, testing, assessment and applications</a:t>
            </a:r>
            <a:endParaRPr lang="it-IT" sz="7200" kern="0" dirty="0">
              <a:solidFill>
                <a:sysClr val="window" lastClr="FFFFFF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4" y="2024461"/>
            <a:ext cx="24299860" cy="3277719"/>
          </a:xfrm>
          <a:prstGeom prst="rect">
            <a:avLst/>
          </a:prstGeom>
          <a:noFill/>
        </p:spPr>
        <p:txBody>
          <a:bodyPr wrap="square" lIns="91337" tIns="45670" rIns="91337" bIns="45670" rtlCol="0">
            <a:spAutoFit/>
          </a:bodyPr>
          <a:lstStyle/>
          <a:p>
            <a:pPr algn="ctr">
              <a:spcAft>
                <a:spcPts val="599"/>
              </a:spcAft>
            </a:pPr>
            <a:r>
              <a:rPr lang="it-IT" sz="5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Non-</a:t>
            </a:r>
            <a:r>
              <a:rPr lang="it-IT" sz="5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Animal</a:t>
            </a:r>
            <a:r>
              <a:rPr lang="it-IT" sz="5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5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strategies</a:t>
            </a:r>
            <a:r>
              <a:rPr lang="it-IT" sz="5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it-IT" sz="5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search</a:t>
            </a:r>
            <a:r>
              <a:rPr lang="it-IT" sz="5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Endocrine </a:t>
            </a:r>
            <a:r>
              <a:rPr lang="it-IT" sz="5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Disruptors</a:t>
            </a:r>
            <a:endParaRPr lang="it-IT" sz="5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55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De Angelis I.</a:t>
            </a:r>
            <a:r>
              <a:rPr lang="it-IT" sz="5500" b="1" i="1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it-IT" sz="55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Lorenzetti S.</a:t>
            </a:r>
            <a:r>
              <a:rPr lang="it-IT" sz="5500" b="1" i="1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endParaRPr lang="it-IT" sz="5500" b="1" i="1" baseline="30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4600" i="1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it-IT" sz="4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Istituto </a:t>
            </a:r>
            <a:r>
              <a:rPr lang="it-IT" sz="4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Superiore di </a:t>
            </a:r>
            <a:r>
              <a:rPr lang="it-IT" sz="4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Sanità,</a:t>
            </a:r>
            <a:r>
              <a:rPr lang="it-IT" sz="4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t-IT" sz="4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Dpt</a:t>
            </a:r>
            <a:r>
              <a:rPr lang="it-IT" sz="4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of Environment and </a:t>
            </a:r>
            <a:r>
              <a:rPr lang="it-IT" sz="4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Health</a:t>
            </a:r>
            <a:r>
              <a:rPr lang="it-IT" sz="4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(DAMSA)</a:t>
            </a:r>
          </a:p>
          <a:p>
            <a:pPr algn="ctr"/>
            <a:r>
              <a:rPr lang="it-IT" sz="4600" i="1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it-IT" sz="4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Istituto </a:t>
            </a:r>
            <a:r>
              <a:rPr lang="it-IT" sz="4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Superiore di Sanità, </a:t>
            </a:r>
            <a:r>
              <a:rPr lang="it-IT" sz="4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Dpt</a:t>
            </a:r>
            <a:r>
              <a:rPr lang="it-IT" sz="4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of </a:t>
            </a:r>
            <a:r>
              <a:rPr lang="it-IT" sz="4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Food</a:t>
            </a:r>
            <a:r>
              <a:rPr lang="it-IT" sz="4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t-IT" sz="4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Safety</a:t>
            </a:r>
            <a:r>
              <a:rPr lang="it-IT" sz="4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it-IT" sz="4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Nutrition</a:t>
            </a:r>
            <a:r>
              <a:rPr lang="it-IT" sz="4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and </a:t>
            </a:r>
            <a:r>
              <a:rPr lang="it-IT" sz="4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Veterinary</a:t>
            </a:r>
            <a:r>
              <a:rPr lang="it-IT" sz="4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Public </a:t>
            </a:r>
            <a:r>
              <a:rPr lang="it-IT" sz="4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Health</a:t>
            </a:r>
            <a:r>
              <a:rPr lang="it-IT" sz="4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(SANV)</a:t>
            </a:r>
            <a:endParaRPr lang="it-IT" sz="4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10732" y="7179177"/>
            <a:ext cx="11768896" cy="2631389"/>
          </a:xfrm>
          <a:prstGeom prst="rect">
            <a:avLst/>
          </a:prstGeom>
          <a:noFill/>
        </p:spPr>
        <p:txBody>
          <a:bodyPr wrap="square" lIns="91337" tIns="45670" rIns="91337" bIns="45670" rtlCol="0">
            <a:spAutoFit/>
          </a:bodyPr>
          <a:lstStyle/>
          <a:p>
            <a:pPr algn="ctr">
              <a:spcAft>
                <a:spcPts val="599"/>
              </a:spcAft>
            </a:pPr>
            <a:r>
              <a:rPr lang="it-IT" sz="4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  <a:p>
            <a:pPr algn="just"/>
            <a:r>
              <a:rPr lang="it-IT" sz="3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Xxxxxxxxxxxxxxxxxxxxxxxxxxxxxxxxxxxxxxxxxxxxxxxxxxxxxxxxxxxxxxxxxxxxxxxxxxxxxxxxxxxxxxx</a:t>
            </a:r>
          </a:p>
          <a:p>
            <a:pPr algn="just"/>
            <a:r>
              <a:rPr lang="it-IT" sz="3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yyyyyyyyyyyyyyyyyyyyyyyyyyyyyyyyyyyyyyyyyyyy</a:t>
            </a:r>
            <a:endParaRPr lang="it-IT" sz="3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12149930" y="7179177"/>
            <a:ext cx="11768896" cy="2631389"/>
          </a:xfrm>
          <a:prstGeom prst="rect">
            <a:avLst/>
          </a:prstGeom>
          <a:noFill/>
        </p:spPr>
        <p:txBody>
          <a:bodyPr wrap="square" lIns="91337" tIns="45670" rIns="91337" bIns="45670" rtlCol="0">
            <a:spAutoFit/>
          </a:bodyPr>
          <a:lstStyle/>
          <a:p>
            <a:pPr algn="ctr">
              <a:spcAft>
                <a:spcPts val="599"/>
              </a:spcAft>
            </a:pPr>
            <a:r>
              <a:rPr lang="it-IT" sz="4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MATERIALS AND METHODS</a:t>
            </a:r>
          </a:p>
          <a:p>
            <a:pPr algn="just"/>
            <a:r>
              <a:rPr lang="it-IT" sz="3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Xxxxxxxxxxxxxxxxxxxxxxxxxxxxxxxxxxxxxxxxxxxxxxxxxxxxxxxxxxxxxxxxxxxxxxxxxxxxxxxxxxxxxxx</a:t>
            </a:r>
          </a:p>
          <a:p>
            <a:pPr algn="just"/>
            <a:r>
              <a:rPr lang="it-IT" sz="3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yyyyyyyyyyyyyyyyyyyyyyyyyyyyyyyyyyyyyyyyyyyy</a:t>
            </a:r>
            <a:endParaRPr lang="it-IT" sz="3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206614" y="20294520"/>
            <a:ext cx="11768896" cy="5555266"/>
          </a:xfrm>
          <a:prstGeom prst="rect">
            <a:avLst/>
          </a:prstGeom>
          <a:noFill/>
        </p:spPr>
        <p:txBody>
          <a:bodyPr wrap="square" lIns="91337" tIns="45670" rIns="91337" bIns="45670" rtlCol="0">
            <a:spAutoFit/>
          </a:bodyPr>
          <a:lstStyle/>
          <a:p>
            <a:pPr algn="ctr">
              <a:spcAft>
                <a:spcPts val="599"/>
              </a:spcAft>
            </a:pPr>
            <a:r>
              <a:rPr lang="it-IT" sz="4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</a:p>
          <a:p>
            <a:pPr algn="just"/>
            <a:r>
              <a:rPr lang="it-IT" sz="3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Xxxxxxxxxxxxxxxxxxxxxxxxxxxxxxxxxxxxxxxxxxxxxxxxxxxxxxxxxxxxxxxxxxxxxxxxxxxxxxxxxxxxxxx</a:t>
            </a:r>
          </a:p>
          <a:p>
            <a:pPr algn="just"/>
            <a:r>
              <a:rPr lang="it-IT" sz="3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Yyyyyyyyyyyyyyyyyyyyyyyyyyyyyyyyyyyyyyyyyyyy</a:t>
            </a:r>
            <a:endParaRPr lang="it-IT" sz="3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it-IT" sz="3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Zzzzzzzzzzzzzzzzzzzzzzzzzzzzzzzzzzzzzzzzzzzzzzzz</a:t>
            </a:r>
            <a:endParaRPr lang="it-IT" sz="3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it-IT" sz="3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Mmmmmmmmmmmmmmmmmmmmmmmmmmmmmmmmmmmmmm</a:t>
            </a:r>
            <a:endParaRPr lang="it-IT" sz="3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it-IT" sz="3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nnnnnnnnnnnnnnnnnnnnnnnnnnnnnnnnnnnnnnnnnnnnnnnnnnnnnnnnn</a:t>
            </a:r>
            <a:endParaRPr lang="it-IT" sz="3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12345817" y="20294523"/>
            <a:ext cx="11768896" cy="3216164"/>
          </a:xfrm>
          <a:prstGeom prst="rect">
            <a:avLst/>
          </a:prstGeom>
          <a:noFill/>
        </p:spPr>
        <p:txBody>
          <a:bodyPr wrap="square" lIns="91337" tIns="45670" rIns="91337" bIns="45670" rtlCol="0">
            <a:spAutoFit/>
          </a:bodyPr>
          <a:lstStyle/>
          <a:p>
            <a:pPr algn="ctr">
              <a:spcAft>
                <a:spcPts val="599"/>
              </a:spcAft>
            </a:pPr>
            <a:r>
              <a:rPr lang="it-IT" sz="4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DISCUSSION</a:t>
            </a:r>
          </a:p>
          <a:p>
            <a:pPr algn="just"/>
            <a:r>
              <a:rPr lang="it-IT" sz="3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Xxxxxxxxxxxxxxxxxxxxxxxxxxxxxxxxxxxxxxxxxxxxxxxxxxxxxxxxxxxxxxxxxxxxxxxxxxxxxxxxxxxxxxx</a:t>
            </a:r>
          </a:p>
          <a:p>
            <a:pPr algn="just"/>
            <a:r>
              <a:rPr lang="it-IT" sz="3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Yyyyyyyyyyyyyyyyyyyyyyyyyyyyyyyyyyyyyyyyyyyy</a:t>
            </a:r>
            <a:endParaRPr lang="it-IT" sz="3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it-IT" sz="3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zzzzzzzzzzzzzzzzzzzzzzzzzzzzzzzzzzzzzzzzzzzzzzzzzzzz</a:t>
            </a:r>
            <a:endParaRPr lang="it-IT" sz="3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191477" y="13114767"/>
            <a:ext cx="11768896" cy="8001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337" tIns="45670" rIns="91337" bIns="45670" rtlCol="0">
            <a:spAutoFit/>
          </a:bodyPr>
          <a:lstStyle/>
          <a:p>
            <a:pPr algn="ctr">
              <a:spcAft>
                <a:spcPts val="599"/>
              </a:spcAft>
            </a:pPr>
            <a:r>
              <a:rPr lang="it-IT" sz="4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Figure</a:t>
            </a:r>
            <a:endParaRPr lang="it-IT" sz="46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12245673" y="13114767"/>
            <a:ext cx="11768896" cy="8001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337" tIns="45670" rIns="91337" bIns="45670" rtlCol="0">
            <a:spAutoFit/>
          </a:bodyPr>
          <a:lstStyle/>
          <a:p>
            <a:pPr algn="ctr">
              <a:spcAft>
                <a:spcPts val="599"/>
              </a:spcAft>
            </a:pPr>
            <a:r>
              <a:rPr lang="it-IT" sz="4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Table</a:t>
            </a:r>
            <a:endParaRPr lang="it-IT" sz="46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191477" y="27546671"/>
            <a:ext cx="11768896" cy="8001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337" tIns="45670" rIns="91337" bIns="45670" rtlCol="0">
            <a:spAutoFit/>
          </a:bodyPr>
          <a:lstStyle/>
          <a:p>
            <a:pPr algn="ctr">
              <a:spcAft>
                <a:spcPts val="599"/>
              </a:spcAft>
            </a:pPr>
            <a:r>
              <a:rPr lang="it-IT" sz="4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Figure</a:t>
            </a:r>
            <a:endParaRPr lang="it-IT" sz="46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12530968" y="27546671"/>
            <a:ext cx="11768896" cy="8001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337" tIns="45670" rIns="91337" bIns="45670" rtlCol="0">
            <a:spAutoFit/>
          </a:bodyPr>
          <a:lstStyle/>
          <a:p>
            <a:pPr algn="ctr">
              <a:spcAft>
                <a:spcPts val="599"/>
              </a:spcAft>
            </a:pPr>
            <a:r>
              <a:rPr lang="it-IT" sz="4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Figure</a:t>
            </a:r>
            <a:endParaRPr lang="it-IT" sz="46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683831" y="34370246"/>
            <a:ext cx="11095803" cy="3216164"/>
          </a:xfrm>
          <a:prstGeom prst="rect">
            <a:avLst/>
          </a:prstGeom>
          <a:noFill/>
        </p:spPr>
        <p:txBody>
          <a:bodyPr wrap="square" lIns="91337" tIns="45670" rIns="91337" bIns="45670" rtlCol="0">
            <a:spAutoFit/>
          </a:bodyPr>
          <a:lstStyle/>
          <a:p>
            <a:pPr algn="ctr">
              <a:spcAft>
                <a:spcPts val="599"/>
              </a:spcAft>
            </a:pPr>
            <a:r>
              <a:rPr lang="it-IT" sz="4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</a:p>
          <a:p>
            <a:pPr algn="just"/>
            <a:r>
              <a:rPr lang="it-IT" sz="3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Xxxxxxxxxxxxxxxxxxxxxxxxxxxxxxxxxxxxxxxxxxxxxxxxxxxxxxxxx</a:t>
            </a:r>
            <a:endParaRPr lang="it-IT" sz="3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it-IT" sz="3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Yyyyyyyyyyyyyyyyyyyyyyyyyyyyyyyyyyyyyyyyyyyyyyyyyyyyyyy</a:t>
            </a:r>
            <a:endParaRPr lang="it-IT" sz="3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12491850" y="34362057"/>
            <a:ext cx="11095803" cy="3216164"/>
          </a:xfrm>
          <a:prstGeom prst="rect">
            <a:avLst/>
          </a:prstGeom>
          <a:noFill/>
        </p:spPr>
        <p:txBody>
          <a:bodyPr wrap="square" lIns="91337" tIns="45670" rIns="91337" bIns="45670" rtlCol="0">
            <a:spAutoFit/>
          </a:bodyPr>
          <a:lstStyle/>
          <a:p>
            <a:pPr algn="ctr">
              <a:spcAft>
                <a:spcPts val="599"/>
              </a:spcAft>
            </a:pPr>
            <a:r>
              <a:rPr lang="it-IT" sz="4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ACKNOLEDGMENTS</a:t>
            </a:r>
          </a:p>
          <a:p>
            <a:pPr algn="just"/>
            <a:r>
              <a:rPr lang="it-IT" sz="3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Xxxxxxxxxxxxxxxxxxxxxxxxxxxxxxxxxxxxxxxxxxxxxxxxxxxxxxxxx</a:t>
            </a:r>
            <a:endParaRPr lang="it-IT" sz="3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it-IT" sz="3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Yyyyyyyyyyyyyyyyyyyyyyyyyyyyyyyyyyyyyyyyyyyyyyyyyyyyyyy</a:t>
            </a:r>
            <a:endParaRPr lang="it-IT" sz="3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6774579"/>
      </p:ext>
    </p:extLst>
  </p:cSld>
  <p:clrMapOvr>
    <a:masterClrMapping/>
  </p:clrMapOvr>
</p:sld>
</file>

<file path=ppt/theme/theme1.xml><?xml version="1.0" encoding="utf-8"?>
<a:theme xmlns:a="http://schemas.openxmlformats.org/drawingml/2006/main" name="Elica">
  <a:themeElements>
    <a:clrScheme name="Elica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Elica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lica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302</TotalTime>
  <Words>102</Words>
  <Application>Microsoft Office PowerPoint</Application>
  <PresentationFormat>Personalizzato</PresentationFormat>
  <Paragraphs>34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Elica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Gianluca Santori</dc:creator>
  <cp:lastModifiedBy>De Angelis Isabella</cp:lastModifiedBy>
  <cp:revision>15</cp:revision>
  <dcterms:created xsi:type="dcterms:W3CDTF">2019-01-22T14:28:56Z</dcterms:created>
  <dcterms:modified xsi:type="dcterms:W3CDTF">2019-10-21T13:09:43Z</dcterms:modified>
</cp:coreProperties>
</file>